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55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8"/>
  </p:notesMasterIdLst>
  <p:sldIdLst>
    <p:sldId id="256" r:id="rId2"/>
    <p:sldId id="310" r:id="rId3"/>
    <p:sldId id="277" r:id="rId4"/>
    <p:sldId id="257" r:id="rId5"/>
    <p:sldId id="278" r:id="rId6"/>
    <p:sldId id="308" r:id="rId7"/>
    <p:sldId id="293" r:id="rId8"/>
    <p:sldId id="258" r:id="rId9"/>
    <p:sldId id="275" r:id="rId10"/>
    <p:sldId id="259" r:id="rId11"/>
    <p:sldId id="309" r:id="rId12"/>
    <p:sldId id="262" r:id="rId13"/>
    <p:sldId id="306" r:id="rId14"/>
    <p:sldId id="311" r:id="rId15"/>
    <p:sldId id="314" r:id="rId16"/>
    <p:sldId id="303" r:id="rId17"/>
    <p:sldId id="290" r:id="rId18"/>
    <p:sldId id="291" r:id="rId19"/>
    <p:sldId id="281" r:id="rId20"/>
    <p:sldId id="282" r:id="rId21"/>
    <p:sldId id="280" r:id="rId22"/>
    <p:sldId id="260" r:id="rId23"/>
    <p:sldId id="261" r:id="rId24"/>
    <p:sldId id="263" r:id="rId25"/>
    <p:sldId id="268" r:id="rId26"/>
    <p:sldId id="264" r:id="rId27"/>
    <p:sldId id="265" r:id="rId28"/>
    <p:sldId id="292" r:id="rId29"/>
    <p:sldId id="269" r:id="rId30"/>
    <p:sldId id="307" r:id="rId31"/>
    <p:sldId id="266" r:id="rId32"/>
    <p:sldId id="267" r:id="rId33"/>
    <p:sldId id="299" r:id="rId34"/>
    <p:sldId id="283" r:id="rId35"/>
    <p:sldId id="284" r:id="rId36"/>
    <p:sldId id="288" r:id="rId37"/>
    <p:sldId id="285" r:id="rId38"/>
    <p:sldId id="286" r:id="rId39"/>
    <p:sldId id="300" r:id="rId40"/>
    <p:sldId id="297" r:id="rId41"/>
    <p:sldId id="301" r:id="rId42"/>
    <p:sldId id="305" r:id="rId43"/>
    <p:sldId id="298" r:id="rId44"/>
    <p:sldId id="318" r:id="rId45"/>
    <p:sldId id="287" r:id="rId46"/>
    <p:sldId id="270" r:id="rId47"/>
    <p:sldId id="273" r:id="rId48"/>
    <p:sldId id="304" r:id="rId49"/>
    <p:sldId id="274" r:id="rId50"/>
    <p:sldId id="319" r:id="rId51"/>
    <p:sldId id="276" r:id="rId52"/>
    <p:sldId id="272" r:id="rId53"/>
    <p:sldId id="271" r:id="rId54"/>
    <p:sldId id="302" r:id="rId55"/>
    <p:sldId id="295" r:id="rId56"/>
    <p:sldId id="296" r:id="rId5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windows-1252"/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B52D9E-FE58-42E6-B289-1A17579C06F6}" type="datetimeFigureOut">
              <a:rPr lang="en-US" smtClean="0"/>
              <a:t>10/14/2010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B2E072-0385-453F-8369-7434CB9388D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54</a:t>
            </a:fld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55</a:t>
            </a:fld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E072-0385-453F-8369-7434CB9388D9}" type="slidenum">
              <a:rPr lang="en-US" smtClean="0"/>
              <a:t>56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3F849-1A51-4BA2-9D73-F953C0FA2960}" type="datetimeFigureOut">
              <a:rPr lang="en-US" smtClean="0"/>
              <a:pPr/>
              <a:t>10/14/2010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1A94B-6C3F-4BB0-9750-B928626990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3F849-1A51-4BA2-9D73-F953C0FA2960}" type="datetimeFigureOut">
              <a:rPr lang="en-US" smtClean="0"/>
              <a:pPr/>
              <a:t>10/14/2010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1A94B-6C3F-4BB0-9750-B928626990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3F849-1A51-4BA2-9D73-F953C0FA2960}" type="datetimeFigureOut">
              <a:rPr lang="en-US" smtClean="0"/>
              <a:pPr/>
              <a:t>10/14/2010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1A94B-6C3F-4BB0-9750-B928626990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3F849-1A51-4BA2-9D73-F953C0FA2960}" type="datetimeFigureOut">
              <a:rPr lang="en-US" smtClean="0"/>
              <a:pPr/>
              <a:t>10/14/2010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1A94B-6C3F-4BB0-9750-B928626990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3F849-1A51-4BA2-9D73-F953C0FA2960}" type="datetimeFigureOut">
              <a:rPr lang="en-US" smtClean="0"/>
              <a:pPr/>
              <a:t>10/14/2010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1A94B-6C3F-4BB0-9750-B928626990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3F849-1A51-4BA2-9D73-F953C0FA2960}" type="datetimeFigureOut">
              <a:rPr lang="en-US" smtClean="0"/>
              <a:pPr/>
              <a:t>10/14/2010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1A94B-6C3F-4BB0-9750-B928626990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3F849-1A51-4BA2-9D73-F953C0FA2960}" type="datetimeFigureOut">
              <a:rPr lang="en-US" smtClean="0"/>
              <a:pPr/>
              <a:t>10/14/2010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1A94B-6C3F-4BB0-9750-B928626990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3F849-1A51-4BA2-9D73-F953C0FA2960}" type="datetimeFigureOut">
              <a:rPr lang="en-US" smtClean="0"/>
              <a:pPr/>
              <a:t>10/14/2010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1A94B-6C3F-4BB0-9750-B928626990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3F849-1A51-4BA2-9D73-F953C0FA2960}" type="datetimeFigureOut">
              <a:rPr lang="en-US" smtClean="0"/>
              <a:pPr/>
              <a:t>10/14/2010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1A94B-6C3F-4BB0-9750-B928626990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3F849-1A51-4BA2-9D73-F953C0FA2960}" type="datetimeFigureOut">
              <a:rPr lang="en-US" smtClean="0"/>
              <a:pPr/>
              <a:t>10/14/2010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1A94B-6C3F-4BB0-9750-B928626990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3F849-1A51-4BA2-9D73-F953C0FA2960}" type="datetimeFigureOut">
              <a:rPr lang="en-US" smtClean="0"/>
              <a:pPr/>
              <a:t>10/14/2010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1A94B-6C3F-4BB0-9750-B928626990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B3F849-1A51-4BA2-9D73-F953C0FA2960}" type="datetimeFigureOut">
              <a:rPr lang="en-US" smtClean="0"/>
              <a:pPr/>
              <a:t>10/14/2010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1A94B-6C3F-4BB0-9750-B928626990F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6600" dirty="0" smtClean="0"/>
              <a:t>Republic of Georgia</a:t>
            </a:r>
            <a:br>
              <a:rPr lang="en-US" sz="6600" dirty="0" smtClean="0"/>
            </a:br>
            <a:r>
              <a:rPr lang="en-US" sz="3200" dirty="0" smtClean="0"/>
              <a:t>Since 1991 no Soviet Republic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emocratic_Republic_of_Georgia_ma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25207"/>
            <a:ext cx="9144000" cy="6407585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Steve’s transportation to</a:t>
            </a:r>
            <a:endParaRPr lang="en-US" dirty="0"/>
          </a:p>
        </p:txBody>
      </p:sp>
      <p:pic>
        <p:nvPicPr>
          <p:cNvPr id="4" name="Content Placeholder 3" descr="PDR_002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177527" y="1600200"/>
            <a:ext cx="6788945" cy="4525963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Tbilisi, the capital,</a:t>
            </a:r>
            <a:r>
              <a:rPr lang="en-US" sz="4000" dirty="0" smtClean="0"/>
              <a:t> there is a Mc Donald </a:t>
            </a:r>
            <a:endParaRPr lang="en-US" sz="4000" dirty="0"/>
          </a:p>
        </p:txBody>
      </p:sp>
      <p:pic>
        <p:nvPicPr>
          <p:cNvPr id="4" name="Content Placeholder 3" descr="DSCF066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Georgia is simple, beautiful </a:t>
            </a:r>
            <a:endParaRPr lang="en-US" dirty="0"/>
          </a:p>
        </p:txBody>
      </p:sp>
      <p:pic>
        <p:nvPicPr>
          <p:cNvPr id="8" name="Content Placeholder 7" descr="PDR_0268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177527" y="1646237"/>
            <a:ext cx="6788945" cy="4525963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Sometimes it can be cold.</a:t>
            </a:r>
            <a:endParaRPr lang="en-US" dirty="0"/>
          </a:p>
        </p:txBody>
      </p:sp>
      <p:pic>
        <p:nvPicPr>
          <p:cNvPr id="4" name="Content Placeholder 3" descr="scan PRIVATE 20060001.bmp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117506" y="1600200"/>
            <a:ext cx="2908988" cy="4525963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Georgia is 60 % Orthodox</a:t>
            </a:r>
            <a:endParaRPr lang="en-US" dirty="0"/>
          </a:p>
        </p:txBody>
      </p:sp>
      <p:pic>
        <p:nvPicPr>
          <p:cNvPr id="4" name="Content Placeholder 3" descr="P100047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Villages are poor.</a:t>
            </a:r>
            <a:endParaRPr lang="en-US" dirty="0"/>
          </a:p>
        </p:txBody>
      </p:sp>
      <p:pic>
        <p:nvPicPr>
          <p:cNvPr id="10" name="Content Placeholder 9" descr="nov 08. Iormuganlo water supply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874764" y="1600200"/>
            <a:ext cx="3394472" cy="4525963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Women carry daily drinking water.</a:t>
            </a:r>
            <a:endParaRPr lang="en-US" dirty="0"/>
          </a:p>
        </p:txBody>
      </p:sp>
      <p:pic>
        <p:nvPicPr>
          <p:cNvPr id="4" name="Content Placeholder 3" descr="PDR_005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177527" y="1600200"/>
            <a:ext cx="6788945" cy="4525963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Spiritually, most are lost like sheep without a shepherd. </a:t>
            </a:r>
            <a:endParaRPr lang="en-US" dirty="0"/>
          </a:p>
        </p:txBody>
      </p:sp>
      <p:pic>
        <p:nvPicPr>
          <p:cNvPr id="4" name="Content Placeholder 3" descr="PDR_019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177527" y="1600200"/>
            <a:ext cx="6788945" cy="4525963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 EMSA helps pastors through witnessing by street theater.</a:t>
            </a:r>
            <a:endParaRPr lang="en-US" dirty="0"/>
          </a:p>
        </p:txBody>
      </p:sp>
      <p:pic>
        <p:nvPicPr>
          <p:cNvPr id="4" name="Content Placeholder 3" descr="IMG_001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24000" y="1447800"/>
            <a:ext cx="6034617" cy="4525963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Visiting them in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helping their missionary teams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East Georgia</a:t>
            </a:r>
            <a:endParaRPr lang="en-US" dirty="0"/>
          </a:p>
        </p:txBody>
      </p:sp>
      <p:pic>
        <p:nvPicPr>
          <p:cNvPr id="4" name="Content Placeholder 3" descr="DSCF0108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r>
              <a:rPr lang="en-US" sz="3600" dirty="0" smtClean="0"/>
              <a:t> </a:t>
            </a:r>
            <a:r>
              <a:rPr lang="en-US" sz="3600" dirty="0" err="1" smtClean="0"/>
              <a:t>Misha</a:t>
            </a:r>
            <a:r>
              <a:rPr lang="en-US" sz="3600" dirty="0" smtClean="0"/>
              <a:t>, pastor in </a:t>
            </a:r>
            <a:r>
              <a:rPr lang="en-US" sz="3600" dirty="0" err="1" smtClean="0"/>
              <a:t>Gori</a:t>
            </a:r>
            <a:r>
              <a:rPr lang="en-US" sz="3600" dirty="0" smtClean="0"/>
              <a:t>, after the war with wife and 6 children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Content Placeholder 3" descr="2008_0202Image000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667000" y="1676400"/>
            <a:ext cx="3581400" cy="4876800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received food supply for his church.</a:t>
            </a:r>
            <a:endParaRPr lang="en-US" dirty="0"/>
          </a:p>
        </p:txBody>
      </p:sp>
      <p:pic>
        <p:nvPicPr>
          <p:cNvPr id="4" name="Content Placeholder 3" descr="DSCF0557 TBI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3008313" cy="1295400"/>
          </a:xfrm>
        </p:spPr>
        <p:txBody>
          <a:bodyPr>
            <a:noAutofit/>
          </a:bodyPr>
          <a:lstStyle/>
          <a:p>
            <a:r>
              <a:rPr lang="en-US" dirty="0" smtClean="0"/>
              <a:t>Since 1999 we transported aid  to many poor village pastors with the help of The Bridge International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81137"/>
            <a:ext cx="3008313" cy="4691063"/>
          </a:xfrm>
        </p:spPr>
        <p:txBody>
          <a:bodyPr/>
          <a:lstStyle/>
          <a:p>
            <a:endParaRPr lang="en-US" sz="2000" dirty="0" smtClean="0"/>
          </a:p>
          <a:p>
            <a:r>
              <a:rPr lang="en-US" sz="2000" dirty="0" smtClean="0"/>
              <a:t>Food </a:t>
            </a:r>
          </a:p>
          <a:p>
            <a:r>
              <a:rPr lang="en-US" sz="2000" dirty="0" smtClean="0"/>
              <a:t>Useful tools</a:t>
            </a:r>
          </a:p>
          <a:p>
            <a:r>
              <a:rPr lang="en-US" sz="2000" dirty="0" smtClean="0"/>
              <a:t>Bibles</a:t>
            </a:r>
          </a:p>
          <a:p>
            <a:r>
              <a:rPr lang="en-US" sz="2000" dirty="0" smtClean="0"/>
              <a:t>Literature</a:t>
            </a:r>
          </a:p>
          <a:p>
            <a:r>
              <a:rPr lang="en-US" sz="2000" dirty="0" smtClean="0"/>
              <a:t>Encouragement</a:t>
            </a:r>
          </a:p>
          <a:p>
            <a:r>
              <a:rPr lang="en-US" sz="2000" dirty="0" smtClean="0"/>
              <a:t>Connections with others</a:t>
            </a:r>
          </a:p>
          <a:p>
            <a:r>
              <a:rPr lang="en-US" sz="2000" dirty="0" smtClean="0"/>
              <a:t>Clothes</a:t>
            </a:r>
          </a:p>
          <a:p>
            <a:r>
              <a:rPr lang="en-US" sz="2000" dirty="0" smtClean="0"/>
              <a:t>Medical kits</a:t>
            </a:r>
          </a:p>
          <a:p>
            <a:r>
              <a:rPr lang="en-US" sz="2000" dirty="0" smtClean="0"/>
              <a:t>School kits </a:t>
            </a:r>
          </a:p>
          <a:p>
            <a:r>
              <a:rPr lang="en-US" sz="2000" dirty="0" smtClean="0"/>
              <a:t>House items </a:t>
            </a:r>
          </a:p>
          <a:p>
            <a:r>
              <a:rPr lang="en-US" sz="2000" dirty="0" smtClean="0"/>
              <a:t>Transportation means like</a:t>
            </a:r>
          </a:p>
          <a:p>
            <a:endParaRPr lang="en-US" sz="2000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Content Placeholder 3" descr="DSCF0558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5400000">
            <a:off x="3614338" y="729059"/>
            <a:ext cx="5867401" cy="5018880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 A new moped for assistant Pastor, </a:t>
            </a:r>
            <a:r>
              <a:rPr lang="en-US" sz="3200" dirty="0" err="1" smtClean="0"/>
              <a:t>Alani</a:t>
            </a:r>
            <a:r>
              <a:rPr lang="en-US" sz="3200" dirty="0" smtClean="0"/>
              <a:t>.</a:t>
            </a:r>
            <a:endParaRPr lang="en-US" sz="3200" dirty="0"/>
          </a:p>
        </p:txBody>
      </p:sp>
      <p:pic>
        <p:nvPicPr>
          <p:cNvPr id="4" name="Content Placeholder 3" descr="DSCF059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5400000">
            <a:off x="1829064" y="1600464"/>
            <a:ext cx="5432690" cy="4472782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Food and bikes for </a:t>
            </a:r>
            <a:r>
              <a:rPr lang="en-US" dirty="0" err="1" smtClean="0"/>
              <a:t>Emzari</a:t>
            </a:r>
            <a:r>
              <a:rPr lang="en-US" dirty="0" smtClean="0"/>
              <a:t> and </a:t>
            </a:r>
            <a:r>
              <a:rPr lang="en-US" dirty="0" err="1" smtClean="0"/>
              <a:t>Zura</a:t>
            </a:r>
            <a:endParaRPr lang="en-US" dirty="0"/>
          </a:p>
        </p:txBody>
      </p:sp>
      <p:pic>
        <p:nvPicPr>
          <p:cNvPr id="4" name="Content Placeholder 3" descr="Picture,ministry the Republic of Georgia 10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EMSA donated a tractor to </a:t>
            </a:r>
            <a:r>
              <a:rPr lang="en-US" sz="3600" dirty="0" err="1" smtClean="0"/>
              <a:t>Pavel</a:t>
            </a:r>
            <a:r>
              <a:rPr lang="en-US" sz="3600" dirty="0" smtClean="0"/>
              <a:t>, senior pastor, with 3 land working tools </a:t>
            </a:r>
            <a:endParaRPr lang="en-US" sz="3600" dirty="0"/>
          </a:p>
        </p:txBody>
      </p:sp>
      <p:pic>
        <p:nvPicPr>
          <p:cNvPr id="4" name="Content Placeholder 3" descr="Picture,ministry the Republic of Georgia 07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EMSA conducted a village VBS in 2008 for </a:t>
            </a:r>
            <a:r>
              <a:rPr lang="en-US" sz="2800" dirty="0" err="1" smtClean="0"/>
              <a:t>Ossetian</a:t>
            </a:r>
            <a:r>
              <a:rPr lang="en-US" sz="2800" dirty="0" smtClean="0"/>
              <a:t>, Georgian and Russian children close to the war zone.</a:t>
            </a:r>
            <a:endParaRPr lang="en-US" sz="2800" dirty="0"/>
          </a:p>
        </p:txBody>
      </p:sp>
      <p:pic>
        <p:nvPicPr>
          <p:cNvPr id="4" name="Content Placeholder 3" descr="DSCF0134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304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Many committed themselves to the Lordship of Jesus Christ .</a:t>
            </a:r>
            <a:endParaRPr lang="en-US" dirty="0"/>
          </a:p>
        </p:txBody>
      </p:sp>
      <p:pic>
        <p:nvPicPr>
          <p:cNvPr id="10" name="Content Placeholder 9" descr="DSCF0128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5400000">
            <a:off x="1943097" y="1737519"/>
            <a:ext cx="5257801" cy="4525963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EMSA repaired the prayer house in Rustavi for a prayerful widow with 4 sons.</a:t>
            </a:r>
            <a:endParaRPr lang="en-US" sz="3600" dirty="0"/>
          </a:p>
        </p:txBody>
      </p:sp>
      <p:pic>
        <p:nvPicPr>
          <p:cNvPr id="4" name="Content Placeholder 3" descr="DSCF011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Georgia are many orphanages.</a:t>
            </a:r>
            <a:endParaRPr lang="en-US" dirty="0"/>
          </a:p>
        </p:txBody>
      </p:sp>
      <p:pic>
        <p:nvPicPr>
          <p:cNvPr id="4" name="Content Placeholder 3" descr="PDR_025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177527" y="1600200"/>
            <a:ext cx="6788945" cy="4525963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Where clothes and toys are needed.</a:t>
            </a:r>
            <a:endParaRPr lang="en-US" dirty="0"/>
          </a:p>
        </p:txBody>
      </p:sp>
      <p:pic>
        <p:nvPicPr>
          <p:cNvPr id="4" name="Content Placeholder 3" descr="PDR_024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177527" y="1600200"/>
            <a:ext cx="6788945" cy="4525963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hope</a:t>
            </a:r>
            <a:endParaRPr lang="en-US" dirty="0"/>
          </a:p>
        </p:txBody>
      </p:sp>
      <p:pic>
        <p:nvPicPr>
          <p:cNvPr id="4" name="Content Placeholder 3" descr="PDR_017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177527" y="1722437"/>
            <a:ext cx="6788945" cy="4525963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and Joy for today.</a:t>
            </a:r>
            <a:endParaRPr lang="en-US" dirty="0"/>
          </a:p>
        </p:txBody>
      </p:sp>
      <p:pic>
        <p:nvPicPr>
          <p:cNvPr id="4" name="Content Placeholder 3" descr="PDR_010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177527" y="1600200"/>
            <a:ext cx="6788945" cy="4525963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Friendship</a:t>
            </a:r>
            <a:endParaRPr lang="en-US" dirty="0"/>
          </a:p>
        </p:txBody>
      </p:sp>
      <p:pic>
        <p:nvPicPr>
          <p:cNvPr id="4" name="Content Placeholder 3" descr="P100044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   Love </a:t>
            </a:r>
            <a:endParaRPr lang="en-US" dirty="0"/>
          </a:p>
        </p:txBody>
      </p:sp>
      <p:pic>
        <p:nvPicPr>
          <p:cNvPr id="4" name="Content Placeholder 3" descr="PDR_009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5400000">
            <a:off x="1857572" y="1342829"/>
            <a:ext cx="6343255" cy="4267199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VBS “If you want to grow”</a:t>
            </a:r>
            <a:endParaRPr lang="en-US" dirty="0"/>
          </a:p>
        </p:txBody>
      </p:sp>
      <p:pic>
        <p:nvPicPr>
          <p:cNvPr id="4" name="Content Placeholder 3" descr="P1000454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Sports</a:t>
            </a:r>
            <a:endParaRPr lang="en-US" dirty="0"/>
          </a:p>
        </p:txBody>
      </p:sp>
      <p:pic>
        <p:nvPicPr>
          <p:cNvPr id="9" name="Content Placeholder 8" descr="P100043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 Jesus said: Feed my lambs.</a:t>
            </a:r>
            <a:endParaRPr lang="en-US" dirty="0"/>
          </a:p>
        </p:txBody>
      </p:sp>
      <p:pic>
        <p:nvPicPr>
          <p:cNvPr id="4" name="Content Placeholder 3" descr="kinderen 01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best gift: the gospel gift</a:t>
            </a:r>
            <a:endParaRPr lang="en-US" dirty="0"/>
          </a:p>
        </p:txBody>
      </p:sp>
      <p:pic>
        <p:nvPicPr>
          <p:cNvPr id="4" name="Content Placeholder 3" descr="Zemo Bodbe orphange in aug.0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Cross of Jesus is for all.</a:t>
            </a:r>
            <a:endParaRPr lang="en-US" dirty="0"/>
          </a:p>
        </p:txBody>
      </p:sp>
      <p:pic>
        <p:nvPicPr>
          <p:cNvPr id="4" name="Content Placeholder 3" descr="PDR_001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177527" y="1600200"/>
            <a:ext cx="6788945" cy="4525963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3008313" cy="1676400"/>
          </a:xfrm>
        </p:spPr>
        <p:txBody>
          <a:bodyPr>
            <a:normAutofit/>
          </a:bodyPr>
          <a:lstStyle/>
          <a:p>
            <a:r>
              <a:rPr lang="en-US" dirty="0" smtClean="0"/>
              <a:t>In  this  village, many single  mothers raise their children with lack of gas and piped water.  EMSA  brought toys and hope.</a:t>
            </a:r>
            <a:endParaRPr lang="en-US" dirty="0"/>
          </a:p>
        </p:txBody>
      </p:sp>
      <p:pic>
        <p:nvPicPr>
          <p:cNvPr id="5" name="Content Placeholder 4" descr="DSCF059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962400" y="304800"/>
            <a:ext cx="4883150" cy="3833813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57400"/>
            <a:ext cx="3008313" cy="406876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Picture 5" descr="DSCF055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-76200" y="2590800"/>
            <a:ext cx="4114800" cy="30480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Scene of a market</a:t>
            </a:r>
            <a:endParaRPr lang="en-US" dirty="0"/>
          </a:p>
        </p:txBody>
      </p:sp>
      <p:pic>
        <p:nvPicPr>
          <p:cNvPr id="4" name="Content Placeholder 3" descr="P104055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Nothing is impossible in Georgia !</a:t>
            </a:r>
            <a:endParaRPr lang="en-US" dirty="0"/>
          </a:p>
        </p:txBody>
      </p:sp>
      <p:pic>
        <p:nvPicPr>
          <p:cNvPr id="4" name="Content Placeholder 3" descr="P1040555 - Copy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219200" y="1752600"/>
            <a:ext cx="6705600" cy="4572000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Content Placeholder 3" descr="P1050254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EMSA distributes NTs on markets.</a:t>
            </a:r>
            <a:endParaRPr lang="en-US" dirty="0"/>
          </a:p>
        </p:txBody>
      </p:sp>
      <p:pic>
        <p:nvPicPr>
          <p:cNvPr id="6" name="Content Placeholder 5" descr="P104055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Wherever people are hungry.</a:t>
            </a:r>
            <a:endParaRPr lang="en-US" dirty="0"/>
          </a:p>
        </p:txBody>
      </p:sp>
      <p:pic>
        <p:nvPicPr>
          <p:cNvPr id="4" name="Content Placeholder 3" descr="P104056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 villages are dry </a:t>
            </a:r>
            <a:endParaRPr lang="en-US" dirty="0"/>
          </a:p>
        </p:txBody>
      </p:sp>
      <p:pic>
        <p:nvPicPr>
          <p:cNvPr id="4" name="Content Placeholder 3" descr="003 (2)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914400" y="1600200"/>
            <a:ext cx="7620000" cy="3962400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will they hear the good news if we don’t tell? </a:t>
            </a:r>
            <a:endParaRPr lang="en-US" dirty="0"/>
          </a:p>
        </p:txBody>
      </p:sp>
      <p:pic>
        <p:nvPicPr>
          <p:cNvPr id="4" name="Content Placeholder 3" descr="011 (2)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143000" y="1676400"/>
            <a:ext cx="6858000" cy="4648200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We met  a widow over 100 with great interest</a:t>
            </a:r>
            <a:endParaRPr lang="en-US" sz="3200" dirty="0"/>
          </a:p>
        </p:txBody>
      </p:sp>
      <p:pic>
        <p:nvPicPr>
          <p:cNvPr id="4" name="Content Placeholder 3" descr="010 (2)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838200" y="1600200"/>
            <a:ext cx="7620000" cy="4648200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Mother with her family</a:t>
            </a:r>
            <a:endParaRPr lang="en-US" dirty="0"/>
          </a:p>
        </p:txBody>
      </p:sp>
      <p:pic>
        <p:nvPicPr>
          <p:cNvPr id="6" name="Content Placeholder 5" descr="DSCF053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24000" y="1219200"/>
            <a:ext cx="6034617" cy="4525963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father received forgiveness</a:t>
            </a:r>
            <a:br>
              <a:rPr lang="en-US" dirty="0" smtClean="0"/>
            </a:br>
            <a:r>
              <a:rPr lang="en-US" dirty="0" smtClean="0"/>
              <a:t>and certainty of eternal life</a:t>
            </a:r>
            <a:endParaRPr lang="en-US" dirty="0"/>
          </a:p>
        </p:txBody>
      </p:sp>
      <p:pic>
        <p:nvPicPr>
          <p:cNvPr id="4" name="Content Placeholder 3" descr="02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447800" y="1905000"/>
            <a:ext cx="5867400" cy="4572000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But many women in Georgia can only read </a:t>
            </a:r>
            <a:r>
              <a:rPr lang="en-US" dirty="0" err="1" smtClean="0"/>
              <a:t>Cerylic</a:t>
            </a:r>
            <a:r>
              <a:rPr lang="en-US" dirty="0" smtClean="0"/>
              <a:t> Azeri.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Please, pray for good brochures for our Azeri friends.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Many can not afford to buy books.</a:t>
            </a:r>
          </a:p>
          <a:p>
            <a:r>
              <a:rPr lang="en-US" dirty="0" smtClean="0"/>
              <a:t>Georgia opposes import of non orthodox literature.</a:t>
            </a:r>
          </a:p>
          <a:p>
            <a:r>
              <a:rPr lang="en-US" dirty="0" smtClean="0"/>
              <a:t>This language in this form is only printed recently. </a:t>
            </a:r>
            <a:endParaRPr lang="en-US" dirty="0"/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God is good </a:t>
            </a:r>
            <a:endParaRPr lang="en-US" dirty="0"/>
          </a:p>
        </p:txBody>
      </p:sp>
      <p:pic>
        <p:nvPicPr>
          <p:cNvPr id="4" name="Content Placeholder 3" descr="P105025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Pastor Gela builds a prayer house</a:t>
            </a:r>
            <a:endParaRPr lang="en-US" dirty="0"/>
          </a:p>
        </p:txBody>
      </p:sp>
      <p:pic>
        <p:nvPicPr>
          <p:cNvPr id="4" name="Content Placeholder 3" descr="DSCF062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while he himself lives in a wood shed.</a:t>
            </a:r>
            <a:endParaRPr lang="en-US" dirty="0"/>
          </a:p>
        </p:txBody>
      </p:sp>
      <p:pic>
        <p:nvPicPr>
          <p:cNvPr id="6" name="Content Placeholder 5" descr="DSCF063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Gela’s out house - bathroom</a:t>
            </a:r>
            <a:endParaRPr lang="en-US" dirty="0"/>
          </a:p>
        </p:txBody>
      </p:sp>
      <p:pic>
        <p:nvPicPr>
          <p:cNvPr id="6" name="Content Placeholder 5" descr="DSCF064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5400000">
            <a:off x="2034380" y="1470819"/>
            <a:ext cx="5029202" cy="4525963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Can he finish the roof before the winter? </a:t>
            </a:r>
            <a:endParaRPr lang="en-US" dirty="0"/>
          </a:p>
        </p:txBody>
      </p:sp>
      <p:pic>
        <p:nvPicPr>
          <p:cNvPr id="4" name="Content Placeholder 3" descr="DSCF061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Travel back to Tbilisi with fresh delicious bread from Georgia</a:t>
            </a:r>
            <a:endParaRPr lang="en-US" dirty="0"/>
          </a:p>
        </p:txBody>
      </p:sp>
      <p:pic>
        <p:nvPicPr>
          <p:cNvPr id="4" name="Content Placeholder 3" descr="PDR_005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5400000">
            <a:off x="1562097" y="2324100"/>
            <a:ext cx="4953003" cy="3352802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925762"/>
          </a:xfrm>
        </p:spPr>
        <p:txBody>
          <a:bodyPr/>
          <a:lstStyle/>
          <a:p>
            <a:r>
              <a:rPr lang="en-US" dirty="0" smtClean="0"/>
              <a:t>Our mission house welcomes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743200"/>
            <a:ext cx="8305800" cy="33829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                        Local Bible schools</a:t>
            </a:r>
          </a:p>
          <a:p>
            <a:pPr>
              <a:buNone/>
            </a:pPr>
            <a:r>
              <a:rPr lang="en-US" dirty="0" smtClean="0"/>
              <a:t>                 Missionary helpers and training </a:t>
            </a:r>
          </a:p>
          <a:p>
            <a:pPr>
              <a:buNone/>
            </a:pPr>
            <a:r>
              <a:rPr lang="en-US" dirty="0" smtClean="0"/>
              <a:t>                     Sunday school teachers</a:t>
            </a:r>
          </a:p>
          <a:p>
            <a:pPr>
              <a:buNone/>
            </a:pPr>
            <a:r>
              <a:rPr lang="en-US" dirty="0" smtClean="0"/>
              <a:t>                Orphanage volunteer workers </a:t>
            </a:r>
            <a:endParaRPr lang="en-US" dirty="0"/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Armenian Bible School</a:t>
            </a:r>
            <a:endParaRPr lang="en-US" dirty="0"/>
          </a:p>
        </p:txBody>
      </p:sp>
      <p:pic>
        <p:nvPicPr>
          <p:cNvPr id="4" name="Content Placeholder 3" descr="DSCF060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 offer clean facilities.</a:t>
            </a:r>
            <a:endParaRPr lang="en-US" dirty="0"/>
          </a:p>
        </p:txBody>
      </p:sp>
      <p:pic>
        <p:nvPicPr>
          <p:cNvPr id="4" name="Content Placeholder 3" descr="PDR_0058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5400000">
            <a:off x="2247899" y="1737520"/>
            <a:ext cx="4648200" cy="4525963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Kurdish Sunday School</a:t>
            </a:r>
            <a:endParaRPr lang="en-US" dirty="0"/>
          </a:p>
        </p:txBody>
      </p:sp>
      <p:pic>
        <p:nvPicPr>
          <p:cNvPr id="4" name="Content Placeholder 3" descr="DSCF0600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We praise the Lord for what He does.</a:t>
            </a:r>
            <a:endParaRPr lang="en-US" dirty="0"/>
          </a:p>
        </p:txBody>
      </p:sp>
      <p:pic>
        <p:nvPicPr>
          <p:cNvPr id="4" name="Content Placeholder 3" descr="DSCF051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874764" y="1600200"/>
            <a:ext cx="3394472" cy="4525963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Evangelical Mission Society of America </a:t>
            </a:r>
          </a:p>
          <a:p>
            <a:r>
              <a:rPr lang="en-US" dirty="0" smtClean="0"/>
              <a:t>266 Jackson road, Syosset, Long Island NY</a:t>
            </a:r>
          </a:p>
          <a:p>
            <a:r>
              <a:rPr lang="en-US" dirty="0" smtClean="0"/>
              <a:t>516- 921-2788 for more information from Ed. </a:t>
            </a:r>
          </a:p>
          <a:p>
            <a:r>
              <a:rPr lang="en-US" dirty="0" smtClean="0"/>
              <a:t>Email</a:t>
            </a:r>
            <a:r>
              <a:rPr lang="en-US" smtClean="0"/>
              <a:t>;  emsa4@verizon.net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Steve and Sophia </a:t>
            </a:r>
            <a:r>
              <a:rPr lang="en-US" dirty="0" err="1" smtClean="0"/>
              <a:t>Schmalz</a:t>
            </a:r>
            <a:r>
              <a:rPr lang="en-US" dirty="0" smtClean="0"/>
              <a:t> 2010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</TotalTime>
  <Words>557</Words>
  <Application>Microsoft Office PowerPoint</Application>
  <PresentationFormat>On-screen Show (4:3)</PresentationFormat>
  <Paragraphs>140</Paragraphs>
  <Slides>56</Slides>
  <Notes>56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7" baseType="lpstr">
      <vt:lpstr>Office Theme</vt:lpstr>
      <vt:lpstr>Republic of Georgia Since 1991 no Soviet Republic</vt:lpstr>
      <vt:lpstr>Slide 2</vt:lpstr>
      <vt:lpstr>And Steve’s transportation to</vt:lpstr>
      <vt:lpstr>Tbilisi, the capital, there is a Mc Donald </vt:lpstr>
      <vt:lpstr>Georgia is simple, beautiful </vt:lpstr>
      <vt:lpstr>Sometimes it can be cold.</vt:lpstr>
      <vt:lpstr>Georgia is 60 % Orthodox</vt:lpstr>
      <vt:lpstr>Villages are poor.</vt:lpstr>
      <vt:lpstr>Women carry daily drinking water.</vt:lpstr>
      <vt:lpstr> Spiritually, most are lost like sheep without a shepherd. </vt:lpstr>
      <vt:lpstr>So EMSA helps pastors through witnessing by street theater.</vt:lpstr>
      <vt:lpstr>Visiting them in   helping their missionary teams    East Georgia</vt:lpstr>
      <vt:lpstr>  Misha, pastor in Gori, after the war with wife and 6 children.</vt:lpstr>
      <vt:lpstr>received food supply for his church.</vt:lpstr>
      <vt:lpstr>Since 1999 we transported aid  to many poor village pastors with the help of The Bridge International </vt:lpstr>
      <vt:lpstr> A new moped for assistant Pastor, Alani.</vt:lpstr>
      <vt:lpstr>Food and bikes for Emzari and Zura</vt:lpstr>
      <vt:lpstr>EMSA donated a tractor to Pavel, senior pastor, with 3 land working tools </vt:lpstr>
      <vt:lpstr>EMSA conducted a village VBS in 2008 for Ossetian, Georgian and Russian children close to the war zone.</vt:lpstr>
      <vt:lpstr>Many committed themselves to the Lordship of Jesus Christ .</vt:lpstr>
      <vt:lpstr>EMSA repaired the prayer house in Rustavi for a prayerful widow with 4 sons.</vt:lpstr>
      <vt:lpstr>In Georgia are many orphanages.</vt:lpstr>
      <vt:lpstr>Where clothes and toys are needed.</vt:lpstr>
      <vt:lpstr>and hope</vt:lpstr>
      <vt:lpstr> and Joy for today.</vt:lpstr>
      <vt:lpstr>Friendship</vt:lpstr>
      <vt:lpstr>   Love </vt:lpstr>
      <vt:lpstr>VBS “If you want to grow”</vt:lpstr>
      <vt:lpstr>Sports</vt:lpstr>
      <vt:lpstr>As Jesus said: Feed my lambs.</vt:lpstr>
      <vt:lpstr>The best gift: the gospel gift</vt:lpstr>
      <vt:lpstr>The Cross of Jesus is for all.</vt:lpstr>
      <vt:lpstr>In  this  village, many single  mothers raise their children with lack of gas and piped water.  EMSA  brought toys and hope.</vt:lpstr>
      <vt:lpstr>Scene of a market</vt:lpstr>
      <vt:lpstr>Nothing is impossible in Georgia !</vt:lpstr>
      <vt:lpstr> </vt:lpstr>
      <vt:lpstr>EMSA distributes NTs on markets.</vt:lpstr>
      <vt:lpstr>Wherever people are hungry.</vt:lpstr>
      <vt:lpstr>And  villages are dry </vt:lpstr>
      <vt:lpstr>How will they hear the good news if we don’t tell? </vt:lpstr>
      <vt:lpstr>We met  a widow over 100 with great interest</vt:lpstr>
      <vt:lpstr>Mother with her family</vt:lpstr>
      <vt:lpstr>A father received forgiveness and certainty of eternal life</vt:lpstr>
      <vt:lpstr>But many women in Georgia can only read Cerylic Azeri.</vt:lpstr>
      <vt:lpstr>God is good </vt:lpstr>
      <vt:lpstr>Pastor Gela builds a prayer house</vt:lpstr>
      <vt:lpstr>while he himself lives in a wood shed.</vt:lpstr>
      <vt:lpstr>Gela’s out house - bathroom</vt:lpstr>
      <vt:lpstr>Can he finish the roof before the winter? </vt:lpstr>
      <vt:lpstr>Travel back to Tbilisi with fresh delicious bread from Georgia</vt:lpstr>
      <vt:lpstr>Our mission house welcomes </vt:lpstr>
      <vt:lpstr>Armenian Bible School</vt:lpstr>
      <vt:lpstr>We  offer clean facilities.</vt:lpstr>
      <vt:lpstr>Kurdish Sunday School</vt:lpstr>
      <vt:lpstr>We praise the Lord for what He does.</vt:lpstr>
      <vt:lpstr>Contact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Republic of Georgia</dc:title>
  <dc:creator> </dc:creator>
  <cp:lastModifiedBy>Syosset Gospel Church</cp:lastModifiedBy>
  <cp:revision>42</cp:revision>
  <dcterms:created xsi:type="dcterms:W3CDTF">2010-07-15T20:07:29Z</dcterms:created>
  <dcterms:modified xsi:type="dcterms:W3CDTF">2010-10-14T14:56:48Z</dcterms:modified>
</cp:coreProperties>
</file>